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23" r:id="rId5"/>
    <p:sldId id="301" r:id="rId6"/>
    <p:sldId id="296" r:id="rId7"/>
    <p:sldId id="288" r:id="rId8"/>
    <p:sldId id="336" r:id="rId9"/>
    <p:sldId id="337" r:id="rId10"/>
    <p:sldId id="338" r:id="rId11"/>
    <p:sldId id="340" r:id="rId12"/>
    <p:sldId id="341" r:id="rId13"/>
    <p:sldId id="316" r:id="rId14"/>
    <p:sldId id="307" r:id="rId15"/>
    <p:sldId id="294" r:id="rId16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23"/>
            <p14:sldId id="301"/>
            <p14:sldId id="296"/>
            <p14:sldId id="288"/>
            <p14:sldId id="336"/>
            <p14:sldId id="337"/>
            <p14:sldId id="338"/>
            <p14:sldId id="340"/>
            <p14:sldId id="341"/>
            <p14:sldId id="316"/>
            <p14:sldId id="307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6E"/>
    <a:srgbClr val="E95E09"/>
    <a:srgbClr val="CD6525"/>
    <a:srgbClr val="DFE8F0"/>
    <a:srgbClr val="294071"/>
    <a:srgbClr val="FFFF99"/>
    <a:srgbClr val="FFFF66"/>
    <a:srgbClr val="00FF00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536" autoAdjust="0"/>
  </p:normalViewPr>
  <p:slideViewPr>
    <p:cSldViewPr>
      <p:cViewPr varScale="1">
        <p:scale>
          <a:sx n="77" d="100"/>
          <a:sy n="77" d="100"/>
        </p:scale>
        <p:origin x="509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3F71D10A-4E41-441B-B975-0812532D6B6E}"/>
    <pc:docChg chg="modSld modMainMaster">
      <pc:chgData name="Sheetal Jain" userId="51c8f061-299c-44fe-993f-a386b901f7f1" providerId="ADAL" clId="{3F71D10A-4E41-441B-B975-0812532D6B6E}" dt="2021-02-01T07:04:48.978" v="24" actId="20577"/>
      <pc:docMkLst>
        <pc:docMk/>
      </pc:docMkLst>
      <pc:sldChg chg="modSp mod">
        <pc:chgData name="Sheetal Jain" userId="51c8f061-299c-44fe-993f-a386b901f7f1" providerId="ADAL" clId="{3F71D10A-4E41-441B-B975-0812532D6B6E}" dt="2021-02-01T07:04:48.978" v="24" actId="20577"/>
        <pc:sldMkLst>
          <pc:docMk/>
          <pc:sldMk cId="2912374024" sldId="294"/>
        </pc:sldMkLst>
        <pc:graphicFrameChg chg="modGraphic">
          <ac:chgData name="Sheetal Jain" userId="51c8f061-299c-44fe-993f-a386b901f7f1" providerId="ADAL" clId="{3F71D10A-4E41-441B-B975-0812532D6B6E}" dt="2021-02-01T07:04:48.978" v="24" actId="20577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3F71D10A-4E41-441B-B975-0812532D6B6E}" dt="2021-02-01T07:02:27.405" v="2" actId="20577"/>
        <pc:sldMkLst>
          <pc:docMk/>
          <pc:sldMk cId="3016267534" sldId="316"/>
        </pc:sldMkLst>
        <pc:spChg chg="mod">
          <ac:chgData name="Sheetal Jain" userId="51c8f061-299c-44fe-993f-a386b901f7f1" providerId="ADAL" clId="{3F71D10A-4E41-441B-B975-0812532D6B6E}" dt="2021-02-01T07:02:27.405" v="2" actId="20577"/>
          <ac:spMkLst>
            <pc:docMk/>
            <pc:sldMk cId="3016267534" sldId="316"/>
            <ac:spMk id="5" creationId="{00000000-0000-0000-0000-000000000000}"/>
          </ac:spMkLst>
        </pc:spChg>
        <pc:graphicFrameChg chg="modGraphic">
          <ac:chgData name="Sheetal Jain" userId="51c8f061-299c-44fe-993f-a386b901f7f1" providerId="ADAL" clId="{3F71D10A-4E41-441B-B975-0812532D6B6E}" dt="2021-02-01T07:02:20.256" v="1" actId="20577"/>
          <ac:graphicFrameMkLst>
            <pc:docMk/>
            <pc:sldMk cId="3016267534" sldId="316"/>
            <ac:graphicFrameMk id="2" creationId="{00000000-0000-0000-0000-000000000000}"/>
          </ac:graphicFrameMkLst>
        </pc:graphicFrameChg>
      </pc:sldChg>
      <pc:sldMasterChg chg="modSp mod">
        <pc:chgData name="Sheetal Jain" userId="51c8f061-299c-44fe-993f-a386b901f7f1" providerId="ADAL" clId="{3F71D10A-4E41-441B-B975-0812532D6B6E}" dt="2021-02-01T06:58:35.245" v="0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3F71D10A-4E41-441B-B975-0812532D6B6E}" dt="2021-02-01T06:58:35.245" v="0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Conroy Fernandes" userId="922052f0-dab4-4e57-b2fd-950a83e45cb6" providerId="ADAL" clId="{8538A8D6-48AF-4608-811F-B9252E72DE4C}"/>
    <pc:docChg chg="undo custSel addSld delSld modSld modMainMaster modSection">
      <pc:chgData name="Conroy Fernandes" userId="922052f0-dab4-4e57-b2fd-950a83e45cb6" providerId="ADAL" clId="{8538A8D6-48AF-4608-811F-B9252E72DE4C}" dt="2020-10-07T11:50:58.313" v="1322" actId="20577"/>
      <pc:docMkLst>
        <pc:docMk/>
      </pc:docMkLst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3755494897" sldId="287"/>
        </pc:sldMkLst>
      </pc:sldChg>
      <pc:sldChg chg="addSp delSp modSp mod">
        <pc:chgData name="Conroy Fernandes" userId="922052f0-dab4-4e57-b2fd-950a83e45cb6" providerId="ADAL" clId="{8538A8D6-48AF-4608-811F-B9252E72DE4C}" dt="2020-10-07T07:02:18.909" v="54" actId="20577"/>
        <pc:sldMkLst>
          <pc:docMk/>
          <pc:sldMk cId="3301150614" sldId="288"/>
        </pc:sldMkLst>
        <pc:spChg chg="mod">
          <ac:chgData name="Conroy Fernandes" userId="922052f0-dab4-4e57-b2fd-950a83e45cb6" providerId="ADAL" clId="{8538A8D6-48AF-4608-811F-B9252E72DE4C}" dt="2020-10-07T06:59:04.862" v="18" actId="207"/>
          <ac:spMkLst>
            <pc:docMk/>
            <pc:sldMk cId="3301150614" sldId="288"/>
            <ac:spMk id="3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7:02:18.909" v="54" actId="20577"/>
          <ac:spMkLst>
            <pc:docMk/>
            <pc:sldMk cId="3301150614" sldId="288"/>
            <ac:spMk id="5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7:01:25.300" v="32" actId="1076"/>
          <ac:spMkLst>
            <pc:docMk/>
            <pc:sldMk cId="3301150614" sldId="288"/>
            <ac:spMk id="14" creationId="{00000000-0000-0000-0000-000000000000}"/>
          </ac:spMkLst>
        </pc:spChg>
        <pc:picChg chg="del">
          <ac:chgData name="Conroy Fernandes" userId="922052f0-dab4-4e57-b2fd-950a83e45cb6" providerId="ADAL" clId="{8538A8D6-48AF-4608-811F-B9252E72DE4C}" dt="2020-10-07T06:58:10.828" v="13" actId="478"/>
          <ac:picMkLst>
            <pc:docMk/>
            <pc:sldMk cId="3301150614" sldId="288"/>
            <ac:picMk id="2" creationId="{2CA877D8-794B-4B02-92F6-9EA03B6DBCBA}"/>
          </ac:picMkLst>
        </pc:picChg>
        <pc:picChg chg="add mod ord">
          <ac:chgData name="Conroy Fernandes" userId="922052f0-dab4-4e57-b2fd-950a83e45cb6" providerId="ADAL" clId="{8538A8D6-48AF-4608-811F-B9252E72DE4C}" dt="2020-10-07T07:01:19.810" v="31" actId="1076"/>
          <ac:picMkLst>
            <pc:docMk/>
            <pc:sldMk cId="3301150614" sldId="288"/>
            <ac:picMk id="6" creationId="{F2AC4FC4-B92F-4639-91AD-413495E9B3FC}"/>
          </ac:picMkLst>
        </pc:picChg>
        <pc:cxnChg chg="mod">
          <ac:chgData name="Conroy Fernandes" userId="922052f0-dab4-4e57-b2fd-950a83e45cb6" providerId="ADAL" clId="{8538A8D6-48AF-4608-811F-B9252E72DE4C}" dt="2020-10-07T07:02:10.761" v="53" actId="14100"/>
          <ac:cxnSpMkLst>
            <pc:docMk/>
            <pc:sldMk cId="3301150614" sldId="288"/>
            <ac:cxnSpMk id="15" creationId="{00000000-0000-0000-0000-000000000000}"/>
          </ac:cxnSpMkLst>
        </pc:cxnChg>
      </pc:sldChg>
      <pc:sldChg chg="modSp mod">
        <pc:chgData name="Conroy Fernandes" userId="922052f0-dab4-4e57-b2fd-950a83e45cb6" providerId="ADAL" clId="{8538A8D6-48AF-4608-811F-B9252E72DE4C}" dt="2020-10-07T11:50:00.045" v="1316" actId="20577"/>
        <pc:sldMkLst>
          <pc:docMk/>
          <pc:sldMk cId="2912374024" sldId="294"/>
        </pc:sldMkLst>
        <pc:spChg chg="mod">
          <ac:chgData name="Conroy Fernandes" userId="922052f0-dab4-4e57-b2fd-950a83e45cb6" providerId="ADAL" clId="{8538A8D6-48AF-4608-811F-B9252E72DE4C}" dt="2020-10-07T11:46:07.071" v="1218" actId="108"/>
          <ac:spMkLst>
            <pc:docMk/>
            <pc:sldMk cId="2912374024" sldId="294"/>
            <ac:spMk id="12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11:50:00.045" v="1316" actId="20577"/>
          <ac:spMkLst>
            <pc:docMk/>
            <pc:sldMk cId="2912374024" sldId="294"/>
            <ac:spMk id="24" creationId="{00000000-0000-0000-0000-000000000000}"/>
          </ac:spMkLst>
        </pc:spChg>
        <pc:graphicFrameChg chg="modGraphic">
          <ac:chgData name="Conroy Fernandes" userId="922052f0-dab4-4e57-b2fd-950a83e45cb6" providerId="ADAL" clId="{8538A8D6-48AF-4608-811F-B9252E72DE4C}" dt="2020-10-07T11:49:24.583" v="1256" actId="20577"/>
          <ac:graphicFrameMkLst>
            <pc:docMk/>
            <pc:sldMk cId="2912374024" sldId="294"/>
            <ac:graphicFrameMk id="6" creationId="{00000000-0000-0000-0000-000000000000}"/>
          </ac:graphicFrameMkLst>
        </pc:graphicFrameChg>
      </pc:sldChg>
      <pc:sldChg chg="modSp add mod">
        <pc:chgData name="Conroy Fernandes" userId="922052f0-dab4-4e57-b2fd-950a83e45cb6" providerId="ADAL" clId="{8538A8D6-48AF-4608-811F-B9252E72DE4C}" dt="2020-10-07T11:38:26.229" v="993"/>
        <pc:sldMkLst>
          <pc:docMk/>
          <pc:sldMk cId="2224902789" sldId="296"/>
        </pc:sldMkLst>
        <pc:spChg chg="mod">
          <ac:chgData name="Conroy Fernandes" userId="922052f0-dab4-4e57-b2fd-950a83e45cb6" providerId="ADAL" clId="{8538A8D6-48AF-4608-811F-B9252E72DE4C}" dt="2020-10-07T09:10:15.020" v="718" actId="404"/>
          <ac:spMkLst>
            <pc:docMk/>
            <pc:sldMk cId="2224902789" sldId="296"/>
            <ac:spMk id="5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9:10:34.602" v="721"/>
          <ac:spMkLst>
            <pc:docMk/>
            <pc:sldMk cId="2224902789" sldId="296"/>
            <ac:spMk id="14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9:20:17.632" v="978" actId="20577"/>
          <ac:spMkLst>
            <pc:docMk/>
            <pc:sldMk cId="2224902789" sldId="296"/>
            <ac:spMk id="17" creationId="{00000000-0000-0000-0000-000000000000}"/>
          </ac:spMkLst>
        </pc:spChg>
        <pc:graphicFrameChg chg="mod">
          <ac:chgData name="Conroy Fernandes" userId="922052f0-dab4-4e57-b2fd-950a83e45cb6" providerId="ADAL" clId="{8538A8D6-48AF-4608-811F-B9252E72DE4C}" dt="2020-10-07T11:38:26.229" v="993"/>
          <ac:graphicFrameMkLst>
            <pc:docMk/>
            <pc:sldMk cId="2224902789" sldId="296"/>
            <ac:graphicFrameMk id="6" creationId="{00000000-0000-0000-0000-000000000000}"/>
          </ac:graphicFrameMkLst>
        </pc:graphicFrameChg>
      </pc:sldChg>
      <pc:sldChg chg="modSp add mod">
        <pc:chgData name="Conroy Fernandes" userId="922052f0-dab4-4e57-b2fd-950a83e45cb6" providerId="ADAL" clId="{8538A8D6-48AF-4608-811F-B9252E72DE4C}" dt="2020-10-07T11:37:55.827" v="992" actId="20577"/>
        <pc:sldMkLst>
          <pc:docMk/>
          <pc:sldMk cId="3805295664" sldId="301"/>
        </pc:sldMkLst>
        <pc:spChg chg="mod">
          <ac:chgData name="Conroy Fernandes" userId="922052f0-dab4-4e57-b2fd-950a83e45cb6" providerId="ADAL" clId="{8538A8D6-48AF-4608-811F-B9252E72DE4C}" dt="2020-10-07T09:10:22.494" v="720" actId="404"/>
          <ac:spMkLst>
            <pc:docMk/>
            <pc:sldMk cId="3805295664" sldId="301"/>
            <ac:spMk id="5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9:13:51.100" v="818" actId="20577"/>
          <ac:spMkLst>
            <pc:docMk/>
            <pc:sldMk cId="3805295664" sldId="301"/>
            <ac:spMk id="14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11:37:55.827" v="992" actId="20577"/>
          <ac:spMkLst>
            <pc:docMk/>
            <pc:sldMk cId="3805295664" sldId="301"/>
            <ac:spMk id="15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9:10:38.198" v="722"/>
          <ac:spMkLst>
            <pc:docMk/>
            <pc:sldMk cId="3805295664" sldId="301"/>
            <ac:spMk id="21" creationId="{00000000-0000-0000-0000-000000000000}"/>
          </ac:spMkLst>
        </pc:spChg>
        <pc:graphicFrameChg chg="modGraphic">
          <ac:chgData name="Conroy Fernandes" userId="922052f0-dab4-4e57-b2fd-950a83e45cb6" providerId="ADAL" clId="{8538A8D6-48AF-4608-811F-B9252E72DE4C}" dt="2020-10-07T09:19:42.054" v="943" actId="20577"/>
          <ac:graphicFrameMkLst>
            <pc:docMk/>
            <pc:sldMk cId="3805295664" sldId="301"/>
            <ac:graphicFrameMk id="29" creationId="{00000000-0000-0000-0000-000000000000}"/>
          </ac:graphicFrameMkLst>
        </pc:graphicFrameChg>
      </pc:sldChg>
      <pc:sldChg chg="delSp modSp mod">
        <pc:chgData name="Conroy Fernandes" userId="922052f0-dab4-4e57-b2fd-950a83e45cb6" providerId="ADAL" clId="{8538A8D6-48AF-4608-811F-B9252E72DE4C}" dt="2020-10-07T11:45:07.802" v="1199" actId="14100"/>
        <pc:sldMkLst>
          <pc:docMk/>
          <pc:sldMk cId="1415916330" sldId="307"/>
        </pc:sldMkLst>
        <pc:spChg chg="mod">
          <ac:chgData name="Conroy Fernandes" userId="922052f0-dab4-4e57-b2fd-950a83e45cb6" providerId="ADAL" clId="{8538A8D6-48AF-4608-811F-B9252E72DE4C}" dt="2020-10-07T11:44:35.016" v="1193" actId="20577"/>
          <ac:spMkLst>
            <pc:docMk/>
            <pc:sldMk cId="1415916330" sldId="307"/>
            <ac:spMk id="5" creationId="{00000000-0000-0000-0000-000000000000}"/>
          </ac:spMkLst>
        </pc:spChg>
        <pc:spChg chg="del">
          <ac:chgData name="Conroy Fernandes" userId="922052f0-dab4-4e57-b2fd-950a83e45cb6" providerId="ADAL" clId="{8538A8D6-48AF-4608-811F-B9252E72DE4C}" dt="2020-10-07T11:44:50.784" v="1195" actId="478"/>
          <ac:spMkLst>
            <pc:docMk/>
            <pc:sldMk cId="1415916330" sldId="307"/>
            <ac:spMk id="14" creationId="{347DD157-4825-4BFA-92AF-397DF16A6221}"/>
          </ac:spMkLst>
        </pc:spChg>
        <pc:spChg chg="mod">
          <ac:chgData name="Conroy Fernandes" userId="922052f0-dab4-4e57-b2fd-950a83e45cb6" providerId="ADAL" clId="{8538A8D6-48AF-4608-811F-B9252E72DE4C}" dt="2020-10-07T11:45:07.802" v="1199" actId="14100"/>
          <ac:spMkLst>
            <pc:docMk/>
            <pc:sldMk cId="1415916330" sldId="307"/>
            <ac:spMk id="24" creationId="{00000000-0000-0000-0000-000000000000}"/>
          </ac:spMkLst>
        </pc:spChg>
        <pc:graphicFrameChg chg="mod modGraphic">
          <ac:chgData name="Conroy Fernandes" userId="922052f0-dab4-4e57-b2fd-950a83e45cb6" providerId="ADAL" clId="{8538A8D6-48AF-4608-811F-B9252E72DE4C}" dt="2020-10-07T11:45:00.118" v="1197" actId="1076"/>
          <ac:graphicFrameMkLst>
            <pc:docMk/>
            <pc:sldMk cId="1415916330" sldId="307"/>
            <ac:graphicFrameMk id="2" creationId="{00000000-0000-0000-0000-000000000000}"/>
          </ac:graphicFrameMkLst>
        </pc:graphicFrameChg>
        <pc:cxnChg chg="del">
          <ac:chgData name="Conroy Fernandes" userId="922052f0-dab4-4e57-b2fd-950a83e45cb6" providerId="ADAL" clId="{8538A8D6-48AF-4608-811F-B9252E72DE4C}" dt="2020-10-07T11:44:53.931" v="1196" actId="478"/>
          <ac:cxnSpMkLst>
            <pc:docMk/>
            <pc:sldMk cId="1415916330" sldId="307"/>
            <ac:cxnSpMk id="17" creationId="{00000000-0000-0000-0000-000000000000}"/>
          </ac:cxnSpMkLst>
        </pc:cxnChg>
        <pc:cxnChg chg="mod">
          <ac:chgData name="Conroy Fernandes" userId="922052f0-dab4-4e57-b2fd-950a83e45cb6" providerId="ADAL" clId="{8538A8D6-48AF-4608-811F-B9252E72DE4C}" dt="2020-10-07T11:45:05.068" v="1198" actId="1076"/>
          <ac:cxnSpMkLst>
            <pc:docMk/>
            <pc:sldMk cId="1415916330" sldId="307"/>
            <ac:cxnSpMk id="28" creationId="{00000000-0000-0000-0000-000000000000}"/>
          </ac:cxnSpMkLst>
        </pc:cxnChg>
      </pc:sldChg>
      <pc:sldChg chg="del">
        <pc:chgData name="Conroy Fernandes" userId="922052f0-dab4-4e57-b2fd-950a83e45cb6" providerId="ADAL" clId="{8538A8D6-48AF-4608-811F-B9252E72DE4C}" dt="2020-10-07T11:45:13.774" v="1200" actId="47"/>
        <pc:sldMkLst>
          <pc:docMk/>
          <pc:sldMk cId="2275707129" sldId="308"/>
        </pc:sldMkLst>
      </pc:sldChg>
      <pc:sldChg chg="modSp mod">
        <pc:chgData name="Conroy Fernandes" userId="922052f0-dab4-4e57-b2fd-950a83e45cb6" providerId="ADAL" clId="{8538A8D6-48AF-4608-811F-B9252E72DE4C}" dt="2020-10-07T09:06:00.669" v="711" actId="20577"/>
        <pc:sldMkLst>
          <pc:docMk/>
          <pc:sldMk cId="3016267534" sldId="316"/>
        </pc:sldMkLst>
        <pc:spChg chg="mod">
          <ac:chgData name="Conroy Fernandes" userId="922052f0-dab4-4e57-b2fd-950a83e45cb6" providerId="ADAL" clId="{8538A8D6-48AF-4608-811F-B9252E72DE4C}" dt="2020-10-07T09:03:08.490" v="625"/>
          <ac:spMkLst>
            <pc:docMk/>
            <pc:sldMk cId="3016267534" sldId="316"/>
            <ac:spMk id="5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8:55:22.550" v="567" actId="1076"/>
          <ac:spMkLst>
            <pc:docMk/>
            <pc:sldMk cId="3016267534" sldId="316"/>
            <ac:spMk id="18" creationId="{00000000-0000-0000-0000-000000000000}"/>
          </ac:spMkLst>
        </pc:spChg>
        <pc:graphicFrameChg chg="mod modGraphic">
          <ac:chgData name="Conroy Fernandes" userId="922052f0-dab4-4e57-b2fd-950a83e45cb6" providerId="ADAL" clId="{8538A8D6-48AF-4608-811F-B9252E72DE4C}" dt="2020-10-07T09:06:00.669" v="711" actId="20577"/>
          <ac:graphicFrameMkLst>
            <pc:docMk/>
            <pc:sldMk cId="3016267534" sldId="316"/>
            <ac:graphicFrameMk id="2" creationId="{00000000-0000-0000-0000-000000000000}"/>
          </ac:graphicFrameMkLst>
        </pc:graphicFrameChg>
        <pc:picChg chg="mod">
          <ac:chgData name="Conroy Fernandes" userId="922052f0-dab4-4e57-b2fd-950a83e45cb6" providerId="ADAL" clId="{8538A8D6-48AF-4608-811F-B9252E72DE4C}" dt="2020-10-07T08:55:02.705" v="564" actId="1076"/>
          <ac:picMkLst>
            <pc:docMk/>
            <pc:sldMk cId="3016267534" sldId="316"/>
            <ac:picMk id="23" creationId="{00000000-0000-0000-0000-000000000000}"/>
          </ac:picMkLst>
        </pc:picChg>
        <pc:picChg chg="mod">
          <ac:chgData name="Conroy Fernandes" userId="922052f0-dab4-4e57-b2fd-950a83e45cb6" providerId="ADAL" clId="{8538A8D6-48AF-4608-811F-B9252E72DE4C}" dt="2020-10-07T08:55:16.227" v="566" actId="1076"/>
          <ac:picMkLst>
            <pc:docMk/>
            <pc:sldMk cId="3016267534" sldId="316"/>
            <ac:picMk id="52" creationId="{00000000-0000-0000-0000-000000000000}"/>
          </ac:picMkLst>
        </pc:picChg>
        <pc:cxnChg chg="mod">
          <ac:chgData name="Conroy Fernandes" userId="922052f0-dab4-4e57-b2fd-950a83e45cb6" providerId="ADAL" clId="{8538A8D6-48AF-4608-811F-B9252E72DE4C}" dt="2020-10-07T09:03:32.968" v="627" actId="1076"/>
          <ac:cxnSpMkLst>
            <pc:docMk/>
            <pc:sldMk cId="3016267534" sldId="316"/>
            <ac:cxnSpMk id="15" creationId="{00000000-0000-0000-0000-000000000000}"/>
          </ac:cxnSpMkLst>
        </pc:cxnChg>
        <pc:cxnChg chg="mod">
          <ac:chgData name="Conroy Fernandes" userId="922052f0-dab4-4e57-b2fd-950a83e45cb6" providerId="ADAL" clId="{8538A8D6-48AF-4608-811F-B9252E72DE4C}" dt="2020-10-07T08:53:38.589" v="520" actId="1076"/>
          <ac:cxnSpMkLst>
            <pc:docMk/>
            <pc:sldMk cId="3016267534" sldId="316"/>
            <ac:cxnSpMk id="28" creationId="{00000000-0000-0000-0000-000000000000}"/>
          </ac:cxnSpMkLst>
        </pc:cxnChg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2129994435" sldId="319"/>
        </pc:sldMkLst>
      </pc:sldChg>
      <pc:sldChg chg="modSp mod">
        <pc:chgData name="Conroy Fernandes" userId="922052f0-dab4-4e57-b2fd-950a83e45cb6" providerId="ADAL" clId="{8538A8D6-48AF-4608-811F-B9252E72DE4C}" dt="2020-10-07T06:58:05.366" v="12" actId="20577"/>
        <pc:sldMkLst>
          <pc:docMk/>
          <pc:sldMk cId="624710759" sldId="323"/>
        </pc:sldMkLst>
        <pc:spChg chg="mod">
          <ac:chgData name="Conroy Fernandes" userId="922052f0-dab4-4e57-b2fd-950a83e45cb6" providerId="ADAL" clId="{8538A8D6-48AF-4608-811F-B9252E72DE4C}" dt="2020-10-07T06:58:05.366" v="12" actId="20577"/>
          <ac:spMkLst>
            <pc:docMk/>
            <pc:sldMk cId="624710759" sldId="323"/>
            <ac:spMk id="7" creationId="{00000000-0000-0000-0000-000000000000}"/>
          </ac:spMkLst>
        </pc:spChg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3629012253" sldId="328"/>
        </pc:sldMkLst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2286888848" sldId="330"/>
        </pc:sldMkLst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3202927050" sldId="333"/>
        </pc:sldMkLst>
      </pc:sldChg>
      <pc:sldChg chg="del">
        <pc:chgData name="Conroy Fernandes" userId="922052f0-dab4-4e57-b2fd-950a83e45cb6" providerId="ADAL" clId="{8538A8D6-48AF-4608-811F-B9252E72DE4C}" dt="2020-10-07T11:45:16.159" v="1201" actId="47"/>
        <pc:sldMkLst>
          <pc:docMk/>
          <pc:sldMk cId="807289397" sldId="335"/>
        </pc:sldMkLst>
      </pc:sldChg>
      <pc:sldChg chg="addSp delSp modSp add mod">
        <pc:chgData name="Conroy Fernandes" userId="922052f0-dab4-4e57-b2fd-950a83e45cb6" providerId="ADAL" clId="{8538A8D6-48AF-4608-811F-B9252E72DE4C}" dt="2020-10-07T07:23:54.100" v="165" actId="14100"/>
        <pc:sldMkLst>
          <pc:docMk/>
          <pc:sldMk cId="846520262" sldId="336"/>
        </pc:sldMkLst>
        <pc:spChg chg="del">
          <ac:chgData name="Conroy Fernandes" userId="922052f0-dab4-4e57-b2fd-950a83e45cb6" providerId="ADAL" clId="{8538A8D6-48AF-4608-811F-B9252E72DE4C}" dt="2020-10-07T07:03:08.617" v="57" actId="478"/>
          <ac:spMkLst>
            <pc:docMk/>
            <pc:sldMk cId="846520262" sldId="336"/>
            <ac:spMk id="3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7:23:48.656" v="164" actId="20577"/>
          <ac:spMkLst>
            <pc:docMk/>
            <pc:sldMk cId="846520262" sldId="336"/>
            <ac:spMk id="5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7:05:27.421" v="70" actId="1076"/>
          <ac:spMkLst>
            <pc:docMk/>
            <pc:sldMk cId="846520262" sldId="336"/>
            <ac:spMk id="14" creationId="{00000000-0000-0000-0000-000000000000}"/>
          </ac:spMkLst>
        </pc:spChg>
        <pc:picChg chg="add mod ord">
          <ac:chgData name="Conroy Fernandes" userId="922052f0-dab4-4e57-b2fd-950a83e45cb6" providerId="ADAL" clId="{8538A8D6-48AF-4608-811F-B9252E72DE4C}" dt="2020-10-07T07:05:06.643" v="64" actId="14100"/>
          <ac:picMkLst>
            <pc:docMk/>
            <pc:sldMk cId="846520262" sldId="336"/>
            <ac:picMk id="2" creationId="{F50A6F2F-9A23-483B-B783-9918BC7751B6}"/>
          </ac:picMkLst>
        </pc:picChg>
        <pc:picChg chg="del">
          <ac:chgData name="Conroy Fernandes" userId="922052f0-dab4-4e57-b2fd-950a83e45cb6" providerId="ADAL" clId="{8538A8D6-48AF-4608-811F-B9252E72DE4C}" dt="2020-10-07T07:04:50.074" v="59" actId="478"/>
          <ac:picMkLst>
            <pc:docMk/>
            <pc:sldMk cId="846520262" sldId="336"/>
            <ac:picMk id="6" creationId="{F2AC4FC4-B92F-4639-91AD-413495E9B3FC}"/>
          </ac:picMkLst>
        </pc:picChg>
        <pc:cxnChg chg="mod">
          <ac:chgData name="Conroy Fernandes" userId="922052f0-dab4-4e57-b2fd-950a83e45cb6" providerId="ADAL" clId="{8538A8D6-48AF-4608-811F-B9252E72DE4C}" dt="2020-10-07T07:23:54.100" v="165" actId="14100"/>
          <ac:cxnSpMkLst>
            <pc:docMk/>
            <pc:sldMk cId="846520262" sldId="336"/>
            <ac:cxnSpMk id="15" creationId="{00000000-0000-0000-0000-000000000000}"/>
          </ac:cxnSpMkLst>
        </pc:cxnChg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1496425933" sldId="337"/>
        </pc:sldMkLst>
      </pc:sldChg>
      <pc:sldChg chg="addSp delSp modSp add mod">
        <pc:chgData name="Conroy Fernandes" userId="922052f0-dab4-4e57-b2fd-950a83e45cb6" providerId="ADAL" clId="{8538A8D6-48AF-4608-811F-B9252E72DE4C}" dt="2020-10-07T07:23:34.289" v="160" actId="14100"/>
        <pc:sldMkLst>
          <pc:docMk/>
          <pc:sldMk cId="2949498469" sldId="337"/>
        </pc:sldMkLst>
        <pc:spChg chg="mod">
          <ac:chgData name="Conroy Fernandes" userId="922052f0-dab4-4e57-b2fd-950a83e45cb6" providerId="ADAL" clId="{8538A8D6-48AF-4608-811F-B9252E72DE4C}" dt="2020-10-07T07:23:29.948" v="159" actId="20577"/>
          <ac:spMkLst>
            <pc:docMk/>
            <pc:sldMk cId="2949498469" sldId="337"/>
            <ac:spMk id="5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7:22:54.904" v="119" actId="14100"/>
          <ac:spMkLst>
            <pc:docMk/>
            <pc:sldMk cId="2949498469" sldId="337"/>
            <ac:spMk id="14" creationId="{00000000-0000-0000-0000-000000000000}"/>
          </ac:spMkLst>
        </pc:spChg>
        <pc:picChg chg="del">
          <ac:chgData name="Conroy Fernandes" userId="922052f0-dab4-4e57-b2fd-950a83e45cb6" providerId="ADAL" clId="{8538A8D6-48AF-4608-811F-B9252E72DE4C}" dt="2020-10-07T07:06:20.294" v="109" actId="478"/>
          <ac:picMkLst>
            <pc:docMk/>
            <pc:sldMk cId="2949498469" sldId="337"/>
            <ac:picMk id="2" creationId="{F50A6F2F-9A23-483B-B783-9918BC7751B6}"/>
          </ac:picMkLst>
        </pc:picChg>
        <pc:picChg chg="add mod ord">
          <ac:chgData name="Conroy Fernandes" userId="922052f0-dab4-4e57-b2fd-950a83e45cb6" providerId="ADAL" clId="{8538A8D6-48AF-4608-811F-B9252E72DE4C}" dt="2020-10-07T07:22:32.380" v="115" actId="1076"/>
          <ac:picMkLst>
            <pc:docMk/>
            <pc:sldMk cId="2949498469" sldId="337"/>
            <ac:picMk id="3" creationId="{BB8F3718-6DE0-48FC-86F2-82012C4B0B60}"/>
          </ac:picMkLst>
        </pc:picChg>
        <pc:cxnChg chg="mod">
          <ac:chgData name="Conroy Fernandes" userId="922052f0-dab4-4e57-b2fd-950a83e45cb6" providerId="ADAL" clId="{8538A8D6-48AF-4608-811F-B9252E72DE4C}" dt="2020-10-07T07:23:34.289" v="160" actId="14100"/>
          <ac:cxnSpMkLst>
            <pc:docMk/>
            <pc:sldMk cId="2949498469" sldId="337"/>
            <ac:cxnSpMk id="15" creationId="{00000000-0000-0000-0000-000000000000}"/>
          </ac:cxnSpMkLst>
        </pc:cxnChg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32610403" sldId="338"/>
        </pc:sldMkLst>
      </pc:sldChg>
      <pc:sldChg chg="addSp delSp modSp add mod">
        <pc:chgData name="Conroy Fernandes" userId="922052f0-dab4-4e57-b2fd-950a83e45cb6" providerId="ADAL" clId="{8538A8D6-48AF-4608-811F-B9252E72DE4C}" dt="2020-10-07T07:32:24.430" v="311" actId="14100"/>
        <pc:sldMkLst>
          <pc:docMk/>
          <pc:sldMk cId="3790133700" sldId="338"/>
        </pc:sldMkLst>
        <pc:spChg chg="mod">
          <ac:chgData name="Conroy Fernandes" userId="922052f0-dab4-4e57-b2fd-950a83e45cb6" providerId="ADAL" clId="{8538A8D6-48AF-4608-811F-B9252E72DE4C}" dt="2020-10-07T07:32:12.560" v="308" actId="20577"/>
          <ac:spMkLst>
            <pc:docMk/>
            <pc:sldMk cId="3790133700" sldId="338"/>
            <ac:spMk id="5" creationId="{00000000-0000-0000-0000-000000000000}"/>
          </ac:spMkLst>
        </pc:spChg>
        <pc:spChg chg="add mod">
          <ac:chgData name="Conroy Fernandes" userId="922052f0-dab4-4e57-b2fd-950a83e45cb6" providerId="ADAL" clId="{8538A8D6-48AF-4608-811F-B9252E72DE4C}" dt="2020-10-07T07:31:20.373" v="298" actId="14100"/>
          <ac:spMkLst>
            <pc:docMk/>
            <pc:sldMk cId="3790133700" sldId="338"/>
            <ac:spMk id="10" creationId="{3FE4C2BB-F073-47DD-942D-66B617641745}"/>
          </ac:spMkLst>
        </pc:spChg>
        <pc:spChg chg="mod">
          <ac:chgData name="Conroy Fernandes" userId="922052f0-dab4-4e57-b2fd-950a83e45cb6" providerId="ADAL" clId="{8538A8D6-48AF-4608-811F-B9252E72DE4C}" dt="2020-10-07T07:29:06.748" v="175" actId="14100"/>
          <ac:spMkLst>
            <pc:docMk/>
            <pc:sldMk cId="3790133700" sldId="338"/>
            <ac:spMk id="14" creationId="{00000000-0000-0000-0000-000000000000}"/>
          </ac:spMkLst>
        </pc:spChg>
        <pc:picChg chg="add mod ord">
          <ac:chgData name="Conroy Fernandes" userId="922052f0-dab4-4e57-b2fd-950a83e45cb6" providerId="ADAL" clId="{8538A8D6-48AF-4608-811F-B9252E72DE4C}" dt="2020-10-07T07:28:50.478" v="172" actId="167"/>
          <ac:picMkLst>
            <pc:docMk/>
            <pc:sldMk cId="3790133700" sldId="338"/>
            <ac:picMk id="2" creationId="{41DC7190-D598-420F-B002-F481514816A1}"/>
          </ac:picMkLst>
        </pc:picChg>
        <pc:picChg chg="del">
          <ac:chgData name="Conroy Fernandes" userId="922052f0-dab4-4e57-b2fd-950a83e45cb6" providerId="ADAL" clId="{8538A8D6-48AF-4608-811F-B9252E72DE4C}" dt="2020-10-07T07:28:31.651" v="167" actId="478"/>
          <ac:picMkLst>
            <pc:docMk/>
            <pc:sldMk cId="3790133700" sldId="338"/>
            <ac:picMk id="3" creationId="{BB8F3718-6DE0-48FC-86F2-82012C4B0B60}"/>
          </ac:picMkLst>
        </pc:picChg>
        <pc:cxnChg chg="mod">
          <ac:chgData name="Conroy Fernandes" userId="922052f0-dab4-4e57-b2fd-950a83e45cb6" providerId="ADAL" clId="{8538A8D6-48AF-4608-811F-B9252E72DE4C}" dt="2020-10-07T07:30:15.484" v="219" actId="14100"/>
          <ac:cxnSpMkLst>
            <pc:docMk/>
            <pc:sldMk cId="3790133700" sldId="338"/>
            <ac:cxnSpMk id="15" creationId="{00000000-0000-0000-0000-000000000000}"/>
          </ac:cxnSpMkLst>
        </pc:cxnChg>
        <pc:cxnChg chg="add mod">
          <ac:chgData name="Conroy Fernandes" userId="922052f0-dab4-4e57-b2fd-950a83e45cb6" providerId="ADAL" clId="{8538A8D6-48AF-4608-811F-B9252E72DE4C}" dt="2020-10-07T07:32:24.430" v="311" actId="14100"/>
          <ac:cxnSpMkLst>
            <pc:docMk/>
            <pc:sldMk cId="3790133700" sldId="338"/>
            <ac:cxnSpMk id="18" creationId="{667BD1F5-1A76-4E8C-9D16-A45FB9139AF6}"/>
          </ac:cxnSpMkLst>
        </pc:cxnChg>
      </pc:sldChg>
      <pc:sldChg chg="addSp delSp modSp add del mod">
        <pc:chgData name="Conroy Fernandes" userId="922052f0-dab4-4e57-b2fd-950a83e45cb6" providerId="ADAL" clId="{8538A8D6-48AF-4608-811F-B9252E72DE4C}" dt="2020-10-07T11:38:54.140" v="994" actId="47"/>
        <pc:sldMkLst>
          <pc:docMk/>
          <pc:sldMk cId="867022319" sldId="339"/>
        </pc:sldMkLst>
        <pc:spChg chg="mod">
          <ac:chgData name="Conroy Fernandes" userId="922052f0-dab4-4e57-b2fd-950a83e45cb6" providerId="ADAL" clId="{8538A8D6-48AF-4608-811F-B9252E72DE4C}" dt="2020-10-07T07:37:07.661" v="382" actId="20577"/>
          <ac:spMkLst>
            <pc:docMk/>
            <pc:sldMk cId="867022319" sldId="339"/>
            <ac:spMk id="5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7:37:33.253" v="389" actId="14100"/>
          <ac:spMkLst>
            <pc:docMk/>
            <pc:sldMk cId="867022319" sldId="339"/>
            <ac:spMk id="10" creationId="{3FE4C2BB-F073-47DD-942D-66B617641745}"/>
          </ac:spMkLst>
        </pc:spChg>
        <pc:spChg chg="mod">
          <ac:chgData name="Conroy Fernandes" userId="922052f0-dab4-4e57-b2fd-950a83e45cb6" providerId="ADAL" clId="{8538A8D6-48AF-4608-811F-B9252E72DE4C}" dt="2020-10-07T07:36:08.958" v="322" actId="14100"/>
          <ac:spMkLst>
            <pc:docMk/>
            <pc:sldMk cId="867022319" sldId="339"/>
            <ac:spMk id="14" creationId="{00000000-0000-0000-0000-000000000000}"/>
          </ac:spMkLst>
        </pc:spChg>
        <pc:picChg chg="del">
          <ac:chgData name="Conroy Fernandes" userId="922052f0-dab4-4e57-b2fd-950a83e45cb6" providerId="ADAL" clId="{8538A8D6-48AF-4608-811F-B9252E72DE4C}" dt="2020-10-07T07:32:52.421" v="313" actId="478"/>
          <ac:picMkLst>
            <pc:docMk/>
            <pc:sldMk cId="867022319" sldId="339"/>
            <ac:picMk id="2" creationId="{41DC7190-D598-420F-B002-F481514816A1}"/>
          </ac:picMkLst>
        </pc:picChg>
        <pc:picChg chg="add mod ord">
          <ac:chgData name="Conroy Fernandes" userId="922052f0-dab4-4e57-b2fd-950a83e45cb6" providerId="ADAL" clId="{8538A8D6-48AF-4608-811F-B9252E72DE4C}" dt="2020-10-07T07:35:52.948" v="318" actId="1076"/>
          <ac:picMkLst>
            <pc:docMk/>
            <pc:sldMk cId="867022319" sldId="339"/>
            <ac:picMk id="3" creationId="{FBA7E20F-AB7E-4BA4-9216-FB6F755A3B46}"/>
          </ac:picMkLst>
        </pc:picChg>
        <pc:cxnChg chg="mod">
          <ac:chgData name="Conroy Fernandes" userId="922052f0-dab4-4e57-b2fd-950a83e45cb6" providerId="ADAL" clId="{8538A8D6-48AF-4608-811F-B9252E72DE4C}" dt="2020-10-07T07:37:03.440" v="381" actId="14100"/>
          <ac:cxnSpMkLst>
            <pc:docMk/>
            <pc:sldMk cId="867022319" sldId="339"/>
            <ac:cxnSpMk id="15" creationId="{00000000-0000-0000-0000-000000000000}"/>
          </ac:cxnSpMkLst>
        </pc:cxnChg>
        <pc:cxnChg chg="mod">
          <ac:chgData name="Conroy Fernandes" userId="922052f0-dab4-4e57-b2fd-950a83e45cb6" providerId="ADAL" clId="{8538A8D6-48AF-4608-811F-B9252E72DE4C}" dt="2020-10-07T07:37:52.141" v="392" actId="14100"/>
          <ac:cxnSpMkLst>
            <pc:docMk/>
            <pc:sldMk cId="867022319" sldId="339"/>
            <ac:cxnSpMk id="18" creationId="{667BD1F5-1A76-4E8C-9D16-A45FB9139AF6}"/>
          </ac:cxnSpMkLst>
        </pc:cxnChg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3456857637" sldId="339"/>
        </pc:sldMkLst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700817606" sldId="340"/>
        </pc:sldMkLst>
      </pc:sldChg>
      <pc:sldChg chg="addSp modSp add mod">
        <pc:chgData name="Conroy Fernandes" userId="922052f0-dab4-4e57-b2fd-950a83e45cb6" providerId="ADAL" clId="{8538A8D6-48AF-4608-811F-B9252E72DE4C}" dt="2020-10-07T07:39:14.997" v="424" actId="14100"/>
        <pc:sldMkLst>
          <pc:docMk/>
          <pc:sldMk cId="4154637780" sldId="340"/>
        </pc:sldMkLst>
        <pc:spChg chg="add mod">
          <ac:chgData name="Conroy Fernandes" userId="922052f0-dab4-4e57-b2fd-950a83e45cb6" providerId="ADAL" clId="{8538A8D6-48AF-4608-811F-B9252E72DE4C}" dt="2020-10-07T07:39:06.189" v="422" actId="1076"/>
          <ac:spMkLst>
            <pc:docMk/>
            <pc:sldMk cId="4154637780" sldId="340"/>
            <ac:spMk id="2" creationId="{0A64618A-E5D6-4F91-9E89-873805517AFF}"/>
          </ac:spMkLst>
        </pc:spChg>
        <pc:spChg chg="mod">
          <ac:chgData name="Conroy Fernandes" userId="922052f0-dab4-4e57-b2fd-950a83e45cb6" providerId="ADAL" clId="{8538A8D6-48AF-4608-811F-B9252E72DE4C}" dt="2020-10-07T07:38:39.740" v="415" actId="313"/>
          <ac:spMkLst>
            <pc:docMk/>
            <pc:sldMk cId="4154637780" sldId="340"/>
            <ac:spMk id="5" creationId="{00000000-0000-0000-0000-000000000000}"/>
          </ac:spMkLst>
        </pc:spChg>
        <pc:cxnChg chg="add mod">
          <ac:chgData name="Conroy Fernandes" userId="922052f0-dab4-4e57-b2fd-950a83e45cb6" providerId="ADAL" clId="{8538A8D6-48AF-4608-811F-B9252E72DE4C}" dt="2020-10-07T07:39:14.997" v="424" actId="14100"/>
          <ac:cxnSpMkLst>
            <pc:docMk/>
            <pc:sldMk cId="4154637780" sldId="340"/>
            <ac:cxnSpMk id="13" creationId="{63D21A0A-9D84-4793-A7BB-DD15CF11E3A4}"/>
          </ac:cxnSpMkLst>
        </pc:cxnChg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2647487528" sldId="341"/>
        </pc:sldMkLst>
      </pc:sldChg>
      <pc:sldChg chg="addSp delSp modSp add mod">
        <pc:chgData name="Conroy Fernandes" userId="922052f0-dab4-4e57-b2fd-950a83e45cb6" providerId="ADAL" clId="{8538A8D6-48AF-4608-811F-B9252E72DE4C}" dt="2020-10-07T07:41:42.934" v="468" actId="14100"/>
        <pc:sldMkLst>
          <pc:docMk/>
          <pc:sldMk cId="3857766899" sldId="341"/>
        </pc:sldMkLst>
        <pc:spChg chg="mod">
          <ac:chgData name="Conroy Fernandes" userId="922052f0-dab4-4e57-b2fd-950a83e45cb6" providerId="ADAL" clId="{8538A8D6-48AF-4608-811F-B9252E72DE4C}" dt="2020-10-07T07:41:15.743" v="461" actId="20577"/>
          <ac:spMkLst>
            <pc:docMk/>
            <pc:sldMk cId="3857766899" sldId="341"/>
            <ac:spMk id="5" creationId="{00000000-0000-0000-0000-000000000000}"/>
          </ac:spMkLst>
        </pc:spChg>
        <pc:spChg chg="mod">
          <ac:chgData name="Conroy Fernandes" userId="922052f0-dab4-4e57-b2fd-950a83e45cb6" providerId="ADAL" clId="{8538A8D6-48AF-4608-811F-B9252E72DE4C}" dt="2020-10-07T07:41:32.967" v="466" actId="14100"/>
          <ac:spMkLst>
            <pc:docMk/>
            <pc:sldMk cId="3857766899" sldId="341"/>
            <ac:spMk id="10" creationId="{3FE4C2BB-F073-47DD-942D-66B617641745}"/>
          </ac:spMkLst>
        </pc:spChg>
        <pc:spChg chg="del">
          <ac:chgData name="Conroy Fernandes" userId="922052f0-dab4-4e57-b2fd-950a83e45cb6" providerId="ADAL" clId="{8538A8D6-48AF-4608-811F-B9252E72DE4C}" dt="2020-10-07T07:40:48.359" v="432" actId="478"/>
          <ac:spMkLst>
            <pc:docMk/>
            <pc:sldMk cId="3857766899" sldId="341"/>
            <ac:spMk id="14" creationId="{00000000-0000-0000-0000-000000000000}"/>
          </ac:spMkLst>
        </pc:spChg>
        <pc:picChg chg="add mod ord">
          <ac:chgData name="Conroy Fernandes" userId="922052f0-dab4-4e57-b2fd-950a83e45cb6" providerId="ADAL" clId="{8538A8D6-48AF-4608-811F-B9252E72DE4C}" dt="2020-10-07T07:40:42.477" v="430" actId="1076"/>
          <ac:picMkLst>
            <pc:docMk/>
            <pc:sldMk cId="3857766899" sldId="341"/>
            <ac:picMk id="2" creationId="{4199F896-86CC-4BD0-BE2A-873C1550F8D3}"/>
          </ac:picMkLst>
        </pc:picChg>
        <pc:picChg chg="del">
          <ac:chgData name="Conroy Fernandes" userId="922052f0-dab4-4e57-b2fd-950a83e45cb6" providerId="ADAL" clId="{8538A8D6-48AF-4608-811F-B9252E72DE4C}" dt="2020-10-07T07:39:36.131" v="426" actId="478"/>
          <ac:picMkLst>
            <pc:docMk/>
            <pc:sldMk cId="3857766899" sldId="341"/>
            <ac:picMk id="3" creationId="{FBA7E20F-AB7E-4BA4-9216-FB6F755A3B46}"/>
          </ac:picMkLst>
        </pc:picChg>
        <pc:cxnChg chg="del mod">
          <ac:chgData name="Conroy Fernandes" userId="922052f0-dab4-4e57-b2fd-950a83e45cb6" providerId="ADAL" clId="{8538A8D6-48AF-4608-811F-B9252E72DE4C}" dt="2020-10-07T07:40:45.428" v="431" actId="478"/>
          <ac:cxnSpMkLst>
            <pc:docMk/>
            <pc:sldMk cId="3857766899" sldId="341"/>
            <ac:cxnSpMk id="15" creationId="{00000000-0000-0000-0000-000000000000}"/>
          </ac:cxnSpMkLst>
        </pc:cxnChg>
        <pc:cxnChg chg="mod">
          <ac:chgData name="Conroy Fernandes" userId="922052f0-dab4-4e57-b2fd-950a83e45cb6" providerId="ADAL" clId="{8538A8D6-48AF-4608-811F-B9252E72DE4C}" dt="2020-10-07T07:41:42.934" v="468" actId="14100"/>
          <ac:cxnSpMkLst>
            <pc:docMk/>
            <pc:sldMk cId="3857766899" sldId="341"/>
            <ac:cxnSpMk id="18" creationId="{667BD1F5-1A76-4E8C-9D16-A45FB9139AF6}"/>
          </ac:cxnSpMkLst>
        </pc:cxnChg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1044879276" sldId="342"/>
        </pc:sldMkLst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592236192" sldId="343"/>
        </pc:sldMkLst>
      </pc:sldChg>
      <pc:sldChg chg="del">
        <pc:chgData name="Conroy Fernandes" userId="922052f0-dab4-4e57-b2fd-950a83e45cb6" providerId="ADAL" clId="{8538A8D6-48AF-4608-811F-B9252E72DE4C}" dt="2020-10-07T07:02:59.812" v="55" actId="47"/>
        <pc:sldMkLst>
          <pc:docMk/>
          <pc:sldMk cId="685252521" sldId="344"/>
        </pc:sldMkLst>
      </pc:sldChg>
      <pc:sldMasterChg chg="modSp mod">
        <pc:chgData name="Conroy Fernandes" userId="922052f0-dab4-4e57-b2fd-950a83e45cb6" providerId="ADAL" clId="{8538A8D6-48AF-4608-811F-B9252E72DE4C}" dt="2020-10-07T11:50:58.313" v="1322" actId="20577"/>
        <pc:sldMasterMkLst>
          <pc:docMk/>
          <pc:sldMasterMk cId="2769120201" sldId="2147483660"/>
        </pc:sldMasterMkLst>
        <pc:spChg chg="mod">
          <ac:chgData name="Conroy Fernandes" userId="922052f0-dab4-4e57-b2fd-950a83e45cb6" providerId="ADAL" clId="{8538A8D6-48AF-4608-811F-B9252E72DE4C}" dt="2020-10-07T11:50:58.313" v="1322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2C44DBFD-EB2E-4AA3-AEC2-E8D38FC783AD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gm:t>
    </dgm:pt>
    <dgm:pt modelId="{6BD8316D-8F54-4558-A59C-BA20C119D6F4}" type="parTrans" cxnId="{BDD8107D-5872-45E4-B969-FE6AB340507F}">
      <dgm:prSet/>
      <dgm:spPr/>
      <dgm:t>
        <a:bodyPr/>
        <a:lstStyle/>
        <a:p>
          <a:endParaRPr lang="en-US"/>
        </a:p>
      </dgm:t>
    </dgm:pt>
    <dgm:pt modelId="{DD69DCD0-0B27-4BEA-9A6B-ADBCEDEFAAD5}" type="sibTrans" cxnId="{BDD8107D-5872-45E4-B969-FE6AB340507F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DD8107D-5872-45E4-B969-FE6AB340507F}" srcId="{6352CA33-6755-44BE-808F-400DA4CF80A7}" destId="{2C44DBFD-EB2E-4AA3-AEC2-E8D38FC783AD}" srcOrd="1" destOrd="0" parTransId="{6BD8316D-8F54-4558-A59C-BA20C119D6F4}" sibTransId="{DD69DCD0-0B27-4BEA-9A6B-ADBCEDEFAAD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BC70AC9-0A4C-4D3D-B3B6-A440A4B5C471}" type="presOf" srcId="{2C44DBFD-EB2E-4AA3-AEC2-E8D38FC783AD}" destId="{A60520D8-37DB-4FB8-BD82-6A2EB5B7DB22}" srcOrd="0" destOrd="1" presId="urn:microsoft.com/office/officeart/2005/8/layout/vList5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01-02-2021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10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Korea-</a:t>
            </a:r>
          </a:p>
          <a:p>
            <a:endParaRPr lang="en-US" dirty="0"/>
          </a:p>
          <a:p>
            <a:r>
              <a:rPr lang="en-US" dirty="0"/>
              <a:t>Basic Metal Manufacturing</a:t>
            </a:r>
          </a:p>
          <a:p>
            <a:r>
              <a:rPr lang="en-US" dirty="0"/>
              <a:t>COGS 116,108,609</a:t>
            </a:r>
          </a:p>
          <a:p>
            <a:r>
              <a:rPr lang="en-US" dirty="0"/>
              <a:t>DM 79,607,506</a:t>
            </a:r>
          </a:p>
          <a:p>
            <a:endParaRPr lang="en-US" dirty="0"/>
          </a:p>
          <a:p>
            <a:r>
              <a:rPr lang="en-US" dirty="0"/>
              <a:t>DM/COGS=68%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11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enesis.destatis.de/genesis/onli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tatcan.gc.ca/eng/star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794490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09587" y="13138"/>
            <a:ext cx="11341418" cy="520456"/>
          </a:xfrm>
          <a:prstGeom prst="rect">
            <a:avLst/>
          </a:prstGeom>
        </p:spPr>
        <p:txBody>
          <a:bodyPr rtlCol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sz="2800" dirty="0"/>
              <a:t>How to build an Industry Cost Profile (ICP) for a product in Canada</a:t>
            </a:r>
          </a:p>
        </p:txBody>
      </p:sp>
    </p:spTree>
    <p:extLst>
      <p:ext uri="{BB962C8B-B14F-4D97-AF65-F5344CB8AC3E}">
        <p14:creationId xmlns:p14="http://schemas.microsoft.com/office/powerpoint/2010/main" val="62471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167187" y="1828800"/>
            <a:ext cx="6400800" cy="3733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56788"/>
              </p:ext>
            </p:extLst>
          </p:nvPr>
        </p:nvGraphicFramePr>
        <p:xfrm>
          <a:off x="4167187" y="1969547"/>
          <a:ext cx="6261100" cy="3183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9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Material and Supplies </a:t>
                      </a:r>
                      <a:endParaRPr kumimoji="0" lang="en-IN" sz="180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8,934,671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8362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Revenue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13,622,753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608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65.6%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8220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salaries and wages, direct and indirect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1,344,030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4064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Attributable to 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            80%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8335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Revenue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13,622,753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6308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7.9%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540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1. Calculate the Direct Material (DM) ratio as: Cost of Material and Supplies ÷ Total Revenue</a:t>
            </a:r>
            <a:endParaRPr lang="en-IN" sz="8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2. Calculate Direct </a:t>
            </a:r>
            <a:r>
              <a:rPr lang="en-IN" sz="1600" dirty="0" err="1">
                <a:solidFill>
                  <a:prstClr val="white"/>
                </a:solidFill>
              </a:rPr>
              <a:t>Labor</a:t>
            </a:r>
            <a:r>
              <a:rPr lang="en-IN" sz="1600" dirty="0">
                <a:solidFill>
                  <a:prstClr val="white"/>
                </a:solidFill>
              </a:rPr>
              <a:t> (DL) as follows: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prstClr val="white"/>
                </a:solidFill>
              </a:rPr>
              <a:t>(Total salaries and wages, direct and indirect labor* 80%) </a:t>
            </a:r>
            <a:r>
              <a:rPr lang="en-IN" sz="1600" dirty="0">
                <a:solidFill>
                  <a:prstClr val="white"/>
                </a:solidFill>
              </a:rPr>
              <a:t>÷ Total Revenue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71587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300" y="20574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1.</a:t>
            </a:r>
          </a:p>
        </p:txBody>
      </p:sp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7" y="2645111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4408487" y="288465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>
                  <a:solidFill>
                    <a:prstClr val="white"/>
                  </a:solidFill>
                </a:rPr>
                <a:t>Step 3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396964" y="4876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31300" y="3851832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2.</a:t>
            </a:r>
          </a:p>
        </p:txBody>
      </p:sp>
      <p:sp>
        <p:nvSpPr>
          <p:cNvPr id="18" name="Minus 24"/>
          <p:cNvSpPr/>
          <p:nvPr/>
        </p:nvSpPr>
        <p:spPr>
          <a:xfrm>
            <a:off x="7406864" y="34290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Graphic 22" descr="Ad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9487" y="314664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/>
          <p:cNvSpPr/>
          <p:nvPr/>
        </p:nvSpPr>
        <p:spPr>
          <a:xfrm>
            <a:off x="4167187" y="1828800"/>
            <a:ext cx="6400800" cy="187071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1456"/>
              </p:ext>
            </p:extLst>
          </p:nvPr>
        </p:nvGraphicFramePr>
        <p:xfrm>
          <a:off x="4214054" y="1828800"/>
          <a:ext cx="6261100" cy="1870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Goods Sold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82.2%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030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Material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20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(65.6%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94071"/>
                          </a:solidFill>
                        </a:rPr>
                        <a:t>Direct Labor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 7.9%)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4071"/>
                          </a:solidFill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5982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Calculate MOH as follows: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COGS-(DM+DL)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34704" y="31242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4" name="Rounded Rectangle 3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21921" y="19812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41591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2286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59697"/>
              </p:ext>
            </p:extLst>
          </p:nvPr>
        </p:nvGraphicFramePr>
        <p:xfrm>
          <a:off x="2490787" y="2514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65.6%</a:t>
                      </a:r>
                      <a:endParaRPr lang="en-US" sz="18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7.9%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 8.7%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82.2%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SGA &amp; Other 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9.4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85824" y="3200400"/>
            <a:ext cx="2819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</a:t>
            </a:r>
            <a:r>
              <a:rPr lang="en-IN" dirty="0">
                <a:solidFill>
                  <a:srgbClr val="294071"/>
                </a:solidFill>
                <a:latin typeface="Cambria" panose="02040503050406030204" pitchFamily="18" charset="0"/>
              </a:rPr>
              <a:t>”Statistics Canada Online databank and Company Financials”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291387" y="2517326"/>
            <a:ext cx="294437" cy="2207073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87" y="3810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7" y="4724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</a:t>
            </a:r>
            <a:r>
              <a:rPr lang="en-IN" sz="2200" b="1" u="sng" dirty="0">
                <a:solidFill>
                  <a:srgbClr val="294071"/>
                </a:solidFill>
              </a:rPr>
              <a:t>Iron and steel mills and ferro-alloy manufacturing in Canada”</a:t>
            </a:r>
            <a:endParaRPr lang="en-US" sz="2200" b="1" u="sng" dirty="0"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From each firms’ Income Statement, use multiple year averages to calculate COGS, GSA &amp; Other Expenses and PBT.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Use as many firms as you judge necessary to get an accurate representation of the industry you are modelling.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37494" y="5008486"/>
            <a:ext cx="2307211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85412" y="5048665"/>
            <a:ext cx="2496975" cy="82254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GSA &amp; O. Exp. %  = Total sales (100%) – COGS % – PBT %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86187" y="1649973"/>
            <a:ext cx="7696200" cy="2965515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06616"/>
              </p:ext>
            </p:extLst>
          </p:nvPr>
        </p:nvGraphicFramePr>
        <p:xfrm>
          <a:off x="4471987" y="2030973"/>
          <a:ext cx="5848765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84.5%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84.4%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85.9%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85.0%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8.9%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9.7%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16.4%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11.7%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6.6%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5.9%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-2.3%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3.4%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4624387" y="3631173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0987" y="425120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firm operating in the Iron and steel manufacturing space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0987" y="1765727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Stelco Holding*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𝐶𝑂𝐺𝑆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𝐶𝑂𝐺𝑆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6485444" y="5042441"/>
            <a:ext cx="2177543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𝑃𝐵𝑇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𝑃𝐵𝑇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Average the ratios of the selected firms to create your industry ratios.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98126"/>
              </p:ext>
            </p:extLst>
          </p:nvPr>
        </p:nvGraphicFramePr>
        <p:xfrm>
          <a:off x="4471987" y="2364105"/>
          <a:ext cx="6172199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85.0%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82.2%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11.7%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9.4%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3.4%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8.4%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for COGS, PBT, GSA &amp; Other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624387" y="3964305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4787" y="48768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data for illustration purposes only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0987" y="2135505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Selected firms in Iron and steel manufacturing space*</a:t>
            </a:r>
          </a:p>
        </p:txBody>
      </p:sp>
    </p:spTree>
    <p:extLst>
      <p:ext uri="{BB962C8B-B14F-4D97-AF65-F5344CB8AC3E}">
        <p14:creationId xmlns:p14="http://schemas.microsoft.com/office/powerpoint/2010/main" val="222490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AC4FC4-B92F-4639-91AD-413495E9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4" y="1272381"/>
            <a:ext cx="7894815" cy="50752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4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“Subjects”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https://www.statcan.gc.ca/eng/start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4929187" y="1990725"/>
            <a:ext cx="533400" cy="3337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2309293" y="2157603"/>
            <a:ext cx="2619894" cy="1728597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0A6F2F-9A23-483B-B783-9918BC775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1062037"/>
            <a:ext cx="7924800" cy="49704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5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“Business performance and ownership”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4929187" y="4000499"/>
            <a:ext cx="17526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262187" y="3429000"/>
            <a:ext cx="2667000" cy="685799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52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F3718-6DE0-48FC-86F2-82012C4B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062037"/>
            <a:ext cx="8483530" cy="54356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6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“Financial statements and performance”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5310187" y="4648199"/>
            <a:ext cx="762000" cy="99060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262187" y="3429000"/>
            <a:ext cx="3048000" cy="17145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49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C7190-D598-420F-B002-F48151481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115219"/>
            <a:ext cx="8068116" cy="52149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7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Search “Annual Survey of Manufacturing”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“Principal statistics for manufacturing industries, by NAICS”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5310187" y="5257800"/>
            <a:ext cx="1752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1881187" y="2209800"/>
            <a:ext cx="3429000" cy="32004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E4C2BB-F073-47DD-942D-66B617641745}"/>
              </a:ext>
            </a:extLst>
          </p:cNvPr>
          <p:cNvSpPr/>
          <p:nvPr/>
        </p:nvSpPr>
        <p:spPr>
          <a:xfrm>
            <a:off x="7138987" y="5124450"/>
            <a:ext cx="3276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67BD1F5-1A76-4E8C-9D16-A45FB9139AF6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1500187" y="4124325"/>
            <a:ext cx="7277100" cy="1304925"/>
          </a:xfrm>
          <a:prstGeom prst="bentConnector4">
            <a:avLst>
              <a:gd name="adj1" fmla="val 24738"/>
              <a:gd name="adj2" fmla="val 14525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3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7E20F-AB7E-4BA4-9216-FB6F755A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17" y="1002506"/>
            <a:ext cx="8251579" cy="52339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8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Search “Steel”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“Iron and steel mills and ferro-alloy manufacturing”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“Apply”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6453187" y="3657600"/>
            <a:ext cx="1295400" cy="4667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1804987" y="1905000"/>
            <a:ext cx="4648200" cy="1985963"/>
          </a:xfrm>
          <a:prstGeom prst="bentConnector3">
            <a:avLst>
              <a:gd name="adj1" fmla="val 3196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E4C2BB-F073-47DD-942D-66B617641745}"/>
              </a:ext>
            </a:extLst>
          </p:cNvPr>
          <p:cNvSpPr/>
          <p:nvPr/>
        </p:nvSpPr>
        <p:spPr>
          <a:xfrm>
            <a:off x="6453187" y="4348163"/>
            <a:ext cx="12954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67BD1F5-1A76-4E8C-9D16-A45FB9139AF6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2033587" y="3890963"/>
            <a:ext cx="5067300" cy="990600"/>
          </a:xfrm>
          <a:prstGeom prst="bentConnector4">
            <a:avLst>
              <a:gd name="adj1" fmla="val 22744"/>
              <a:gd name="adj2" fmla="val 12307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3D21A0A-9D84-4793-A7BB-DD15CF11E3A4}"/>
              </a:ext>
            </a:extLst>
          </p:cNvPr>
          <p:cNvCxnSpPr>
            <a:cxnSpLocks/>
          </p:cNvCxnSpPr>
          <p:nvPr/>
        </p:nvCxnSpPr>
        <p:spPr>
          <a:xfrm flipV="1">
            <a:off x="1804987" y="4043363"/>
            <a:ext cx="3505200" cy="64516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0A64618A-E5D6-4F91-9E89-873805517AFF}"/>
              </a:ext>
            </a:extLst>
          </p:cNvPr>
          <p:cNvSpPr/>
          <p:nvPr/>
        </p:nvSpPr>
        <p:spPr>
          <a:xfrm>
            <a:off x="5310187" y="3927277"/>
            <a:ext cx="381000" cy="2321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3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9F896-86CC-4BD0-BE2A-873C1550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1121569"/>
            <a:ext cx="8004689" cy="5072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9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Record the data highlighted: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E4C2BB-F073-47DD-942D-66B617641745}"/>
              </a:ext>
            </a:extLst>
          </p:cNvPr>
          <p:cNvSpPr/>
          <p:nvPr/>
        </p:nvSpPr>
        <p:spPr>
          <a:xfrm>
            <a:off x="9424987" y="4800599"/>
            <a:ext cx="914400" cy="13930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67BD1F5-1A76-4E8C-9D16-A45FB9139AF6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1576387" y="3352800"/>
            <a:ext cx="8305800" cy="2840830"/>
          </a:xfrm>
          <a:prstGeom prst="bentConnector4">
            <a:avLst>
              <a:gd name="adj1" fmla="val 31652"/>
              <a:gd name="adj2" fmla="val 108047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766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8bcfcb-4344-44cf-9f08-daa529b9a53e">
      <UserInfo>
        <DisplayName>Rob Case</DisplayName>
        <AccountId>41</AccountId>
        <AccountType/>
      </UserInfo>
    </SharedWithUsers>
    <_Flow_SignoffStatus xmlns="b58ae008-966b-4bff-8a7d-37abbecab9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499A6C-78A8-48F8-B36E-D12AF9AE43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16745-280F-4488-A5DC-E85A7A6CFD7C}">
  <ds:schemaRefs>
    <ds:schemaRef ds:uri="http://purl.org/dc/terms/"/>
    <ds:schemaRef ds:uri="http://purl.org/dc/elements/1.1/"/>
    <ds:schemaRef ds:uri="b58ae008-966b-4bff-8a7d-37abbecab933"/>
    <ds:schemaRef ds:uri="ff8bcfcb-4344-44cf-9f08-daa529b9a53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EA31BC6-CFE9-4F00-ABAD-7FACD093C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12045</TotalTime>
  <Words>853</Words>
  <Application>Microsoft Office PowerPoint</Application>
  <PresentationFormat>Custom</PresentationFormat>
  <Paragraphs>301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Cambria</vt:lpstr>
      <vt:lpstr>Cambria Math</vt:lpstr>
      <vt:lpstr>Wingdings</vt:lpstr>
      <vt:lpstr>Wingdings 2</vt:lpstr>
      <vt:lpstr>Concourse</vt:lpstr>
      <vt:lpstr>PowerPoint Presentation</vt:lpstr>
      <vt:lpstr>Use Financial Data to Calculate Ratios for COGS, PBT, GSA &amp; Other</vt:lpstr>
      <vt:lpstr>Use Financial Data to Calculate Ratios for COGS, PBT, GSA &amp; Other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Use Financial and Manufacturing Information  to Calculate Ratios</vt:lpstr>
      <vt:lpstr>Use Financial and Manufacturing Information  to Calculate Ratios</vt:lpstr>
      <vt:lpstr>Present all your calculated ratios in the cost breakdown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492</cp:revision>
  <dcterms:created xsi:type="dcterms:W3CDTF">2015-03-30T07:09:58Z</dcterms:created>
  <dcterms:modified xsi:type="dcterms:W3CDTF">2021-02-01T07:05:01Z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